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</p:sldIdLst>
  <p:sldSz cx="12192000" cy="6858000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36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図 36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  <p:pic>
        <p:nvPicPr>
          <p:cNvPr id="38" name="図 37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図 75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  <p:pic>
        <p:nvPicPr>
          <p:cNvPr id="77" name="図 76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ja-JP" sz="6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マスター タイトルの書式設定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11/16/18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FC99315-943D-43EA-826F-3E1919D05DC1}" type="slidenum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アウトラインテキストの書式を編集するにはクリックします。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2レベル目のアウトライン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3レベル目のアウトライン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4レベル目のアウトライン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5レベル目のアウトライン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6レベル目のアウトライン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7レベル目のアウトライン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マスター タイトルの書式設定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アウトラインテキストの書式を編集するにはクリックします。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2レベル目のアウトライン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3レベル目のアウトライン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4レベル目のアウトライン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5レベル目のアウトライン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6レベル目のアウトライン</a:t>
            </a: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7レベル目のアウトラインマスター テキストの書式設定</a:t>
            </a:r>
          </a:p>
          <a:p>
            <a:pPr marL="685800" lvl="1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2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3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4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5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11/16/18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15DD160-BD9D-4B2A-8511-E772529858C3}" type="slidenum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523880" y="1122480"/>
            <a:ext cx="9143640" cy="87336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ja-JP" sz="5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Daily Report of Pi Logger system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Hiroshi OKAMOTO.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 2018-11-15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838080" y="365040"/>
            <a:ext cx="10515240" cy="63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Air Pressure.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1" name="コンテンツ プレースホルダー 4"/>
          <p:cNvPicPr/>
          <p:nvPr/>
        </p:nvPicPr>
        <p:blipFill>
          <a:blip r:embed="rId2"/>
          <a:stretch/>
        </p:blipFill>
        <p:spPr>
          <a:xfrm>
            <a:off x="2647080" y="1003680"/>
            <a:ext cx="6897600" cy="5172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38080" y="365040"/>
            <a:ext cx="10515240" cy="63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Temperature.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3" name="コンテンツ プレースホルダー 3"/>
          <p:cNvPicPr/>
          <p:nvPr/>
        </p:nvPicPr>
        <p:blipFill>
          <a:blip r:embed="rId2"/>
          <a:stretch/>
        </p:blipFill>
        <p:spPr>
          <a:xfrm>
            <a:off x="2647080" y="1003680"/>
            <a:ext cx="6897600" cy="5172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10515240" cy="63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Relative Humidity.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5" name="コンテンツ プレースホルダー 3"/>
          <p:cNvPicPr/>
          <p:nvPr/>
        </p:nvPicPr>
        <p:blipFill>
          <a:blip r:embed="rId2"/>
          <a:stretch/>
        </p:blipFill>
        <p:spPr>
          <a:xfrm>
            <a:off x="2647080" y="1003680"/>
            <a:ext cx="6897600" cy="5172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19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DejaVu Sans</vt:lpstr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of Pi Logger system</dc:title>
  <dc:subject/>
  <dc:creator>hokamoto</dc:creator>
  <dc:description/>
  <cp:lastModifiedBy>hokamoto</cp:lastModifiedBy>
  <cp:revision>9</cp:revision>
  <dcterms:created xsi:type="dcterms:W3CDTF">2018-11-12T05:36:08Z</dcterms:created>
  <dcterms:modified xsi:type="dcterms:W3CDTF">2018-11-16T02:48:34Z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ワイド画面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